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CCA26-F769-4DFB-A49C-15AAE50E2F0C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CE350-8ACC-4FBC-8A94-703FF590A0C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0541-397F-4264-8855-577BA9B71039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1DF96-0A97-42A0-8C10-767931777A1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510CC-7101-433D-B19B-091FD58AADD4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1E7BD-77E5-4A61-A5AE-426A3334B3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7BC7-DCF0-4974-A817-F6CDE359236A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5F4C6-65A6-4DEC-8DD9-8B4964CD6A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BD79-664B-407C-A92E-07CDEF477438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0BBE9-9BFC-4251-9C30-8FA7F8AF5D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CD86-F4DC-4441-8CEB-EDA148CEB983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46F08-A760-418A-8F03-2AB625A6144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98CBC-AB35-4C62-9316-4ECAB58BD315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C8173-6622-42E2-B353-EFB61CE553F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176227-787C-4B3B-8EC8-697FF2B7D7B6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207E9-1759-4261-913B-E5BABE240A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82D8D-4C78-4DB2-B138-FA603C949F2C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9F3E2-1953-42C4-8D8A-36433096CF3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C90E8-8B0B-4109-AA04-731C313D4C10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A53B8-2C7A-44E6-850F-C50EA390A4B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B0439-6CF4-4AA4-81F2-580972C7F3E8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FA78F-B205-4A9C-8F5A-26B86F530B4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A99DC-CFCC-4A07-AEE5-F2DEB5BE5AA8}" type="datetimeFigureOut">
              <a:rPr lang="el-GR"/>
              <a:pPr>
                <a:defRPr/>
              </a:pPr>
              <a:t>27/2/2021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82857E-9C43-441F-B6EF-39C1B4CCB9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7772400" cy="14398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rgbClr val="00B050"/>
                </a:solidFill>
              </a:rPr>
              <a:t>Η Εκπαιδευτική Πολιτική του Ιωάννη Καποδίστρια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2051" name="Picture 5" descr="C:\Users\Π\Desktop\Π.Σ. Ιστορίας 2020\ΣΤ τάξη\kap_6-66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844675"/>
            <a:ext cx="6286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  </a:t>
            </a:r>
            <a:r>
              <a:rPr lang="el-GR" smtClean="0">
                <a:hlinkClick r:id="rId2" action="ppaction://hlinksldjump"/>
              </a:rPr>
              <a:t>Προσπάθησε ξανά</a:t>
            </a:r>
            <a:endParaRPr lang="el-GR" smtClean="0"/>
          </a:p>
        </p:txBody>
      </p:sp>
      <p:pic>
        <p:nvPicPr>
          <p:cNvPr id="11267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92150"/>
            <a:ext cx="54721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54340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l-GR" dirty="0" smtClean="0"/>
              <a:t>Στο </a:t>
            </a:r>
            <a:r>
              <a:rPr lang="el-GR" dirty="0" err="1" smtClean="0"/>
              <a:t>Πρότυπον</a:t>
            </a:r>
            <a:r>
              <a:rPr lang="el-GR" dirty="0" smtClean="0"/>
              <a:t>  </a:t>
            </a:r>
            <a:r>
              <a:rPr lang="el-GR" dirty="0" err="1" smtClean="0"/>
              <a:t>Αγροκήπιον</a:t>
            </a:r>
            <a:r>
              <a:rPr lang="el-GR" dirty="0" smtClean="0"/>
              <a:t>  εκπαιδεύονταν</a:t>
            </a:r>
            <a:r>
              <a:rPr lang="en-US" dirty="0" smtClean="0"/>
              <a:t>:</a:t>
            </a:r>
          </a:p>
          <a:p>
            <a:pPr>
              <a:buFont typeface="Arial" charset="0"/>
              <a:buNone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2" action="ppaction://hlinksldjump"/>
              </a:rPr>
              <a:t>Γεωργοί </a:t>
            </a: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Στρατιωτικοί</a:t>
            </a: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Εκπαιδευτικοί</a:t>
            </a:r>
            <a:endParaRPr lang="el-G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              </a:t>
            </a:r>
            <a:r>
              <a:rPr lang="el-GR" smtClean="0">
                <a:hlinkClick r:id="rId2" action="ppaction://hlinksldjump"/>
              </a:rPr>
              <a:t>Σωστά</a:t>
            </a:r>
          </a:p>
          <a:p>
            <a:pPr>
              <a:buFont typeface="Arial" charset="0"/>
              <a:buNone/>
            </a:pPr>
            <a:r>
              <a:rPr lang="el-GR" smtClean="0">
                <a:hlinkClick r:id="rId2" action="ppaction://hlinksldjump"/>
              </a:rPr>
              <a:t>                                                      Επόμενη ερώτηση</a:t>
            </a:r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             </a:t>
            </a:r>
          </a:p>
        </p:txBody>
      </p:sp>
      <p:pic>
        <p:nvPicPr>
          <p:cNvPr id="13315" name="Picture 2" descr="C:\Users\Π\Desktop\-12-6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20713"/>
            <a:ext cx="6985000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     </a:t>
            </a:r>
            <a:r>
              <a:rPr lang="el-GR" smtClean="0">
                <a:hlinkClick r:id="rId2" action="ppaction://hlinksldjump"/>
              </a:rPr>
              <a:t>Προσπάθησε ξανά</a:t>
            </a:r>
            <a:endParaRPr lang="el-GR" smtClean="0"/>
          </a:p>
        </p:txBody>
      </p:sp>
      <p:pic>
        <p:nvPicPr>
          <p:cNvPr id="14339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92150"/>
            <a:ext cx="54721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l-GR" dirty="0" smtClean="0"/>
              <a:t>   Στην εκκλησιαστική Σχολή στο Πόρο εκπαιδεύονταν</a:t>
            </a:r>
            <a:r>
              <a:rPr lang="en-US" dirty="0" smtClean="0"/>
              <a:t>: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2" action="ppaction://hlinksldjump"/>
              </a:rPr>
              <a:t>Αυτοί που θα γίνονταν ιερείς και ψάλτες</a:t>
            </a: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Αλληλοδιδακτικοί δάσκαλοι</a:t>
            </a: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Αξιωματικοί</a:t>
            </a:r>
            <a:endParaRPr lang="el-G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            </a:t>
            </a:r>
            <a:r>
              <a:rPr lang="el-GR" smtClean="0">
                <a:hlinkClick r:id="rId2" action="ppaction://hlinksldjump"/>
              </a:rPr>
              <a:t>Σωστά</a:t>
            </a:r>
          </a:p>
          <a:p>
            <a:pPr>
              <a:buFont typeface="Arial" charset="0"/>
              <a:buNone/>
            </a:pPr>
            <a:r>
              <a:rPr lang="el-GR" smtClean="0">
                <a:hlinkClick r:id="rId2" action="ppaction://hlinksldjump"/>
              </a:rPr>
              <a:t>                                                Επόμενη ερώτηση</a:t>
            </a:r>
            <a:endParaRPr lang="el-GR" smtClean="0"/>
          </a:p>
        </p:txBody>
      </p:sp>
      <p:pic>
        <p:nvPicPr>
          <p:cNvPr id="16387" name="Picture 2" descr="C:\Users\Π\Desktop\Π.Σ. Ιστορίας 2020\ΣΤ τάξη\zwodoxosphghpor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549275"/>
            <a:ext cx="6913562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</a:t>
            </a:r>
            <a:r>
              <a:rPr lang="el-GR" smtClean="0">
                <a:hlinkClick r:id="rId2" action="ppaction://hlinksldjump"/>
              </a:rPr>
              <a:t>Προσπάθησε ξανά</a:t>
            </a:r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       </a:t>
            </a:r>
          </a:p>
        </p:txBody>
      </p:sp>
      <p:pic>
        <p:nvPicPr>
          <p:cNvPr id="17411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92150"/>
            <a:ext cx="576103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3850" y="549275"/>
            <a:ext cx="8424863" cy="5576888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l-GR" dirty="0" smtClean="0"/>
              <a:t>Το  Σχολείο των Ευελπίδων και της πυροβολικής, ήταν σχολείο στο Ναύπλιο που εκπαίδευε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Font typeface="Arial" charset="0"/>
              <a:buNone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2" action="ppaction://hlinksldjump"/>
              </a:rPr>
              <a:t>Τους μελλοντικούς αξιωματικούς του στρατού</a:t>
            </a: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Αγρότες</a:t>
            </a:r>
            <a:r>
              <a:rPr lang="el-GR" dirty="0" smtClean="0"/>
              <a:t> </a:t>
            </a:r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Μελλοντικούς δημοσίους υπαλλήλους</a:t>
            </a:r>
            <a:endParaRPr lang="el-G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          Σωστά </a:t>
            </a:r>
          </a:p>
          <a:p>
            <a:pPr>
              <a:buFont typeface="Arial" charset="0"/>
              <a:buNone/>
            </a:pPr>
            <a:r>
              <a:rPr lang="el-GR" smtClean="0"/>
              <a:t>                       Ολοκλήρωσες την προσπάθεια σου</a:t>
            </a:r>
          </a:p>
        </p:txBody>
      </p:sp>
      <p:pic>
        <p:nvPicPr>
          <p:cNvPr id="19459" name="Picture 2" descr="C:\Users\Π\Desktop\Π.Σ. Ιστορίας 2020\ΣΤ τάξη\polemiko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82708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</a:t>
            </a:r>
            <a:r>
              <a:rPr lang="el-GR" smtClean="0">
                <a:hlinkClick r:id="rId2" action="ppaction://hlinksldjump"/>
              </a:rPr>
              <a:t>Προσπάθησε ξανά</a:t>
            </a:r>
            <a:endParaRPr lang="el-GR" smtClean="0"/>
          </a:p>
        </p:txBody>
      </p:sp>
      <p:pic>
        <p:nvPicPr>
          <p:cNvPr id="20483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92150"/>
            <a:ext cx="54721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- Τίτλος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63600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Bookman Old Style" pitchFamily="18" charset="0"/>
              </a:rPr>
              <a:t>Βρίσκω τη σωστή απάντηση:</a:t>
            </a:r>
            <a:br>
              <a:rPr lang="el-GR" sz="2800" smtClean="0">
                <a:latin typeface="Bookman Old Style" pitchFamily="18" charset="0"/>
              </a:rPr>
            </a:br>
            <a:r>
              <a:rPr lang="el-GR" sz="2800" smtClean="0">
                <a:latin typeface="Bookman Old Style" pitchFamily="18" charset="0"/>
              </a:rPr>
              <a:t>(Πατάω κλικ στο σωστό)</a:t>
            </a:r>
            <a:endParaRPr lang="el-GR" sz="2800" smtClean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388" y="1196975"/>
            <a:ext cx="8785225" cy="49291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800" dirty="0" smtClean="0"/>
              <a:t>    Στο Πρότυπο Σχολείο εκπαιδεύονταν</a:t>
            </a:r>
            <a:r>
              <a:rPr lang="en-US" sz="2800" dirty="0" smtClean="0"/>
              <a:t>: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sz="2800" dirty="0" smtClean="0">
                <a:hlinkClick r:id="rId2" action="ppaction://hlinksldjump"/>
              </a:rPr>
              <a:t>Γεωργοί</a:t>
            </a:r>
            <a:r>
              <a:rPr lang="el-GR" sz="2800" dirty="0" smtClean="0"/>
              <a:t> </a:t>
            </a:r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l-GR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sz="2800" dirty="0" smtClean="0"/>
              <a:t> </a:t>
            </a:r>
            <a:r>
              <a:rPr lang="el-GR" sz="2800" dirty="0" smtClean="0">
                <a:hlinkClick r:id="rId2" action="ppaction://hlinksldjump"/>
              </a:rPr>
              <a:t>Μαθητές</a:t>
            </a:r>
            <a:endParaRPr lang="el-GR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endParaRPr lang="el-GR" sz="2800" dirty="0" smtClean="0"/>
          </a:p>
          <a:p>
            <a:pPr marL="514350" indent="-514350" eaLnBrk="1" fontAlgn="auto" hangingPunct="1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el-GR" sz="2800" dirty="0" err="1" smtClean="0">
                <a:hlinkClick r:id="rId3" action="ppaction://hlinksldjump"/>
              </a:rPr>
              <a:t>Αλληλοδιδάσκαλοι</a:t>
            </a:r>
            <a:endParaRPr lang="el-G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>
              <a:buFont typeface="Arial" charset="0"/>
              <a:buNone/>
            </a:pPr>
            <a:endParaRPr lang="el-GR" smtClean="0"/>
          </a:p>
          <a:p>
            <a:pPr eaLnBrk="1" hangingPunct="1">
              <a:buFont typeface="Arial" charset="0"/>
              <a:buNone/>
            </a:pPr>
            <a:r>
              <a:rPr lang="el-GR" smtClean="0"/>
              <a:t>                                                                   </a:t>
            </a:r>
            <a:r>
              <a:rPr lang="el-GR" smtClean="0">
                <a:hlinkClick r:id="rId2" action="ppaction://hlinksldjump"/>
              </a:rPr>
              <a:t>Σωστά</a:t>
            </a:r>
          </a:p>
          <a:p>
            <a:pPr eaLnBrk="1" hangingPunct="1">
              <a:buFont typeface="Arial" charset="0"/>
              <a:buNone/>
            </a:pPr>
            <a:r>
              <a:rPr lang="el-GR" smtClean="0">
                <a:hlinkClick r:id="rId2" action="ppaction://hlinksldjump"/>
              </a:rPr>
              <a:t>                                                       Επόμενη ερώτηση</a:t>
            </a:r>
            <a:endParaRPr lang="el-GR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36613"/>
            <a:ext cx="698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/>
            <a:endParaRPr lang="el-GR" smtClean="0"/>
          </a:p>
          <a:p>
            <a:pPr eaLnBrk="1" hangingPunct="1">
              <a:buFont typeface="Arial" charset="0"/>
              <a:buNone/>
            </a:pPr>
            <a:r>
              <a:rPr lang="el-GR" smtClean="0"/>
              <a:t>                                                   </a:t>
            </a:r>
            <a:r>
              <a:rPr lang="el-GR" smtClean="0">
                <a:hlinkClick r:id="rId2" action="ppaction://hlinksldjump"/>
              </a:rPr>
              <a:t>Προσπάθησε ξανά</a:t>
            </a:r>
            <a:endParaRPr lang="el-GR" smtClean="0"/>
          </a:p>
        </p:txBody>
      </p:sp>
      <p:pic>
        <p:nvPicPr>
          <p:cNvPr id="5123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549275"/>
            <a:ext cx="54721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l-GR" dirty="0" smtClean="0"/>
              <a:t>Το Κεντρικό Σχολείο ήταν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pPr>
              <a:buFont typeface="Arial" charset="0"/>
              <a:buNone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2" action="ppaction://hlinksldjump"/>
              </a:rPr>
              <a:t>Στην Αίγινα</a:t>
            </a: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Στον Πόρο</a:t>
            </a: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Στο Ναύπλιο</a:t>
            </a:r>
            <a:endParaRPr lang="el-G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                     </a:t>
            </a:r>
            <a:r>
              <a:rPr lang="el-GR" smtClean="0">
                <a:hlinkClick r:id="rId2" action="ppaction://hlinksldjump"/>
              </a:rPr>
              <a:t>Σωστά </a:t>
            </a:r>
          </a:p>
          <a:p>
            <a:pPr>
              <a:buFont typeface="Arial" charset="0"/>
              <a:buNone/>
            </a:pPr>
            <a:r>
              <a:rPr lang="el-GR" smtClean="0">
                <a:hlinkClick r:id="rId2" action="ppaction://hlinksldjump"/>
              </a:rPr>
              <a:t>                                                     Επόμενη ερώτηση </a:t>
            </a:r>
            <a:endParaRPr lang="el-GR" smtClean="0"/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692150"/>
            <a:ext cx="63373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                                           </a:t>
            </a:r>
            <a:r>
              <a:rPr lang="el-GR" smtClean="0"/>
              <a:t>    </a:t>
            </a:r>
            <a:r>
              <a:rPr lang="el-GR" smtClean="0">
                <a:hlinkClick r:id="rId2" action="ppaction://hlinksldjump"/>
              </a:rPr>
              <a:t>Προσπάθησε ξανά</a:t>
            </a:r>
            <a:endParaRPr lang="en-US" smtClean="0"/>
          </a:p>
        </p:txBody>
      </p:sp>
      <p:pic>
        <p:nvPicPr>
          <p:cNvPr id="8195" name="Θέση περιεχομένου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404813"/>
            <a:ext cx="5472113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l-GR" dirty="0" smtClean="0"/>
              <a:t>Το Ορφανοτροφείο της Αίγινας, εκπαίδευε και διαπαιδαγωγούσε</a:t>
            </a:r>
            <a:r>
              <a:rPr lang="en-US" dirty="0" smtClean="0"/>
              <a:t>:</a:t>
            </a:r>
            <a:endParaRPr lang="el-GR" dirty="0" smtClean="0"/>
          </a:p>
          <a:p>
            <a:pPr>
              <a:buFont typeface="Arial" charset="0"/>
              <a:buNone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2" action="ppaction://hlinksldjump"/>
              </a:rPr>
              <a:t>Ορφανά και άπορα παιδιά</a:t>
            </a: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Δασκάλους που θα εκπαίδευαν ορφανά παιδιά</a:t>
            </a: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endParaRPr lang="el-GR" dirty="0" smtClean="0"/>
          </a:p>
          <a:p>
            <a:pPr marL="514350" indent="-514350">
              <a:buFont typeface="Arial" charset="0"/>
              <a:buAutoNum type="arabicPeriod"/>
              <a:defRPr/>
            </a:pPr>
            <a:r>
              <a:rPr lang="el-GR" dirty="0" smtClean="0">
                <a:hlinkClick r:id="rId3" action="ppaction://hlinksldjump"/>
              </a:rPr>
              <a:t>Ορφανούς γεωργούς</a:t>
            </a:r>
            <a:endParaRPr lang="el-GR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r>
              <a:rPr lang="el-GR" smtClean="0"/>
              <a:t>  </a:t>
            </a:r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endParaRPr lang="el-GR" smtClean="0"/>
          </a:p>
          <a:p>
            <a:pPr>
              <a:buFont typeface="Arial" charset="0"/>
              <a:buNone/>
            </a:pPr>
            <a:endParaRPr lang="el-GR" smtClean="0"/>
          </a:p>
          <a:p>
            <a:pPr>
              <a:buFont typeface="Arial" charset="0"/>
              <a:buNone/>
            </a:pPr>
            <a:r>
              <a:rPr lang="el-GR" smtClean="0"/>
              <a:t>                                                          </a:t>
            </a:r>
            <a:r>
              <a:rPr lang="el-GR" smtClean="0">
                <a:hlinkClick r:id="rId2" action="ppaction://hlinksldjump"/>
              </a:rPr>
              <a:t>Σωστά </a:t>
            </a:r>
          </a:p>
          <a:p>
            <a:pPr>
              <a:buFont typeface="Arial" charset="0"/>
              <a:buNone/>
            </a:pPr>
            <a:r>
              <a:rPr lang="el-GR" smtClean="0">
                <a:hlinkClick r:id="rId2" action="ppaction://hlinksldjump"/>
              </a:rPr>
              <a:t>                                                     Επόμενη ερώτηση</a:t>
            </a:r>
            <a:endParaRPr lang="el-GR" smtClean="0"/>
          </a:p>
        </p:txBody>
      </p:sp>
      <p:pic>
        <p:nvPicPr>
          <p:cNvPr id="10243" name="Picture 2" descr="C:\Users\Π\Desktop\Π.Σ. Ιστορίας 2020\ΣΤ τάξη\ορφ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413" y="620713"/>
            <a:ext cx="787717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Διάμεσος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</TotalTime>
  <Words>156</Words>
  <Application>Microsoft Office PowerPoint</Application>
  <PresentationFormat>Προβολή στην οθόνη (4:3)</PresentationFormat>
  <Paragraphs>145</Paragraphs>
  <Slides>19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3" baseType="lpstr">
      <vt:lpstr>Arial</vt:lpstr>
      <vt:lpstr>Calibri</vt:lpstr>
      <vt:lpstr>Bookman Old Style</vt:lpstr>
      <vt:lpstr>Θέμα του Office</vt:lpstr>
      <vt:lpstr>Η Εκπαιδευτική Πολιτική του Ιωάννη Καποδίστρια </vt:lpstr>
      <vt:lpstr>Βρίσκω τη σωστή απάντηση: (Πατάω κλικ στο σωστό)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νομοθεσία και η διοίκηση εκσυγχρονίζονται</dc:title>
  <dc:creator>Π</dc:creator>
  <cp:lastModifiedBy>Π</cp:lastModifiedBy>
  <cp:revision>13</cp:revision>
  <dcterms:created xsi:type="dcterms:W3CDTF">2020-11-26T19:43:27Z</dcterms:created>
  <dcterms:modified xsi:type="dcterms:W3CDTF">2021-02-27T12:13:43Z</dcterms:modified>
</cp:coreProperties>
</file>