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69" r:id="rId8"/>
    <p:sldId id="259" r:id="rId9"/>
    <p:sldId id="271" r:id="rId10"/>
    <p:sldId id="272" r:id="rId11"/>
    <p:sldId id="260" r:id="rId12"/>
    <p:sldId id="273" r:id="rId13"/>
    <p:sldId id="274" r:id="rId1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65" d="100"/>
          <a:sy n="65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7ED49-0D07-4A78-B05D-EC109A76E888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7B5F7-A0C4-4CFD-B71A-2415BCC6918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F2731-19E4-45CC-B5A1-200D8D619F25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0F413-DC02-410E-9A79-67ED745B4C3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9B24-EDBD-4E7C-AA0A-EC2FEF1A2914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0E49C-3C20-4127-95B5-99F9F3A310B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1F234-D4C5-457E-AC2E-073E074E7FEB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A4352-0D34-435E-9144-6E31D11EF64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C0A78-79FC-4961-B964-ABA4EC50493C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34829-1906-4AA7-AD8B-3DC25B42470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4E15A-4B47-4A40-84DA-331FF634FD12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B84A3-2752-4A72-B6F5-B10F759073F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9B0DF-3610-43CA-9CA3-0251E934F6D4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F3288-FAAF-441B-A672-EEB961720BF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20947-C306-461B-8A6B-09E211869BB3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EE4B8-FED8-4CAF-B83F-375BD6B9B65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08252-DBC5-4442-B39F-DDE4E47E05F2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2FC5-CBC0-42D6-A11C-DAC465F2830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2A4CC-7CA8-4297-B4DD-62A9CA40C557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F2A8E-E9E8-4E3C-8668-6351AA8A7C2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8E058-E049-472C-9B3A-4D32A5534AE0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23D59-FE0F-4DDE-B546-D1A5E1E90A0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0B4991-2B92-44D2-9352-BC37266663AD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1056B0-F4BB-4DC3-8DC1-B01A66EB608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10080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Η Ναυμαχία της Σαλαμίνας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/>
          <a:srcRect l="23689" t="18283" r="26707" b="34972"/>
          <a:stretch>
            <a:fillRect/>
          </a:stretch>
        </p:blipFill>
        <p:spPr bwMode="auto">
          <a:xfrm>
            <a:off x="900113" y="1557338"/>
            <a:ext cx="73437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16463" y="5445125"/>
            <a:ext cx="3240087" cy="5048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</a:t>
            </a:r>
            <a:r>
              <a:rPr lang="el-GR" dirty="0" smtClean="0">
                <a:hlinkClick r:id="rId2" action="ppaction://hlinksldjump"/>
              </a:rPr>
              <a:t>Προσπάθησε ξανά</a:t>
            </a:r>
            <a:endParaRPr lang="el-GR" dirty="0"/>
          </a:p>
        </p:txBody>
      </p:sp>
      <p:pic>
        <p:nvPicPr>
          <p:cNvPr id="11267" name="Θέση περιεχομένου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549275"/>
            <a:ext cx="61928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337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Τα περσικά πλοία στη ναυμαχία της Σαλαμίνας σε σχέση με τα πλοία των Ελλήνων ήταν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l-GR" dirty="0" smtClean="0">
                <a:hlinkClick r:id="rId2" action="ppaction://hlinksldjump"/>
              </a:rPr>
              <a:t>Περισσότερα και μεγαλύτερα.</a:t>
            </a: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2.  </a:t>
            </a:r>
            <a:r>
              <a:rPr lang="el-GR" dirty="0" smtClean="0">
                <a:hlinkClick r:id="rId3" action="ppaction://hlinksldjump"/>
              </a:rPr>
              <a:t>Λιγότερα και μεγαλύτερα.</a:t>
            </a: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3.  </a:t>
            </a:r>
            <a:r>
              <a:rPr lang="el-GR" dirty="0" smtClean="0">
                <a:hlinkClick r:id="rId3" action="ppaction://hlinksldjump"/>
              </a:rPr>
              <a:t>Λιγότερα και μικρότερα.</a:t>
            </a: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356100" y="5300663"/>
            <a:ext cx="3455988" cy="72072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Σωστά</a:t>
            </a:r>
            <a:r>
              <a:rPr lang="en-US" dirty="0" smtClean="0"/>
              <a:t>, </a:t>
            </a:r>
            <a:r>
              <a:rPr lang="el-GR" dirty="0" smtClean="0"/>
              <a:t>ολοκλήρωσες την προσπάθεια σου</a:t>
            </a:r>
            <a:endParaRPr lang="el-GR" dirty="0"/>
          </a:p>
        </p:txBody>
      </p:sp>
      <p:pic>
        <p:nvPicPr>
          <p:cNvPr id="13315" name="Εικόνα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549275"/>
            <a:ext cx="5688012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16463" y="5445125"/>
            <a:ext cx="3240087" cy="5048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</a:t>
            </a:r>
            <a:r>
              <a:rPr lang="el-GR" dirty="0" smtClean="0">
                <a:hlinkClick r:id="rId2" action="ppaction://hlinksldjump"/>
              </a:rPr>
              <a:t>Προσπάθησε ξανά</a:t>
            </a:r>
            <a:endParaRPr lang="el-GR" dirty="0"/>
          </a:p>
        </p:txBody>
      </p:sp>
      <p:pic>
        <p:nvPicPr>
          <p:cNvPr id="14339" name="Θέση περιεχομένου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549275"/>
            <a:ext cx="61928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850" y="260350"/>
            <a:ext cx="8496300" cy="64087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Η Ναυμαχία της Σαλαμίνας έγινε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l-GR" dirty="0" smtClean="0">
                <a:hlinkClick r:id="rId2" action="ppaction://hlinksldjump"/>
              </a:rPr>
              <a:t>Το  490 </a:t>
            </a:r>
            <a:r>
              <a:rPr lang="el-GR" dirty="0" err="1" smtClean="0">
                <a:hlinkClick r:id="rId2" action="ppaction://hlinksldjump"/>
              </a:rPr>
              <a:t>π.Χ.</a:t>
            </a: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2.   </a:t>
            </a:r>
            <a:r>
              <a:rPr lang="el-GR" dirty="0" smtClean="0">
                <a:hlinkClick r:id="rId2" action="ppaction://hlinksldjump"/>
              </a:rPr>
              <a:t>Το 480  </a:t>
            </a:r>
            <a:r>
              <a:rPr lang="el-GR" dirty="0" err="1" smtClean="0">
                <a:hlinkClick r:id="rId2" action="ppaction://hlinksldjump"/>
              </a:rPr>
              <a:t>π.Χ.</a:t>
            </a:r>
            <a:r>
              <a:rPr lang="el-GR" dirty="0" smtClean="0">
                <a:hlinkClick r:id="rId2" action="ppaction://hlinksldjump"/>
              </a:rPr>
              <a:t> πριν τη μάχη στις Θερμοπύλες</a:t>
            </a: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3.   </a:t>
            </a:r>
            <a:r>
              <a:rPr lang="el-GR" dirty="0" smtClean="0">
                <a:hlinkClick r:id="rId3" action="ppaction://hlinksldjump"/>
              </a:rPr>
              <a:t>Το Σεπτέμβριο του 480  </a:t>
            </a:r>
            <a:r>
              <a:rPr lang="el-GR" dirty="0" err="1" smtClean="0">
                <a:hlinkClick r:id="rId3" action="ppaction://hlinksldjump"/>
              </a:rPr>
              <a:t>π.Χ.</a:t>
            </a:r>
            <a:r>
              <a:rPr lang="el-GR" dirty="0" smtClean="0">
                <a:hlinkClick r:id="rId3" action="ppaction://hlinksldjump"/>
              </a:rPr>
              <a:t> μετά τη μάχη των Θερμοπυλών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356100" y="5300663"/>
            <a:ext cx="4330700" cy="72072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hlinkClick r:id="rId2" action="ppaction://hlinksldjump"/>
              </a:rPr>
              <a:t>Σωστά, επόμενη ερώτηση</a:t>
            </a:r>
            <a:endParaRPr lang="el-GR" dirty="0"/>
          </a:p>
        </p:txBody>
      </p:sp>
      <p:pic>
        <p:nvPicPr>
          <p:cNvPr id="4099" name="Εικόνα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549275"/>
            <a:ext cx="5688012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16463" y="5445125"/>
            <a:ext cx="3240087" cy="5048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</a:t>
            </a:r>
            <a:r>
              <a:rPr lang="el-GR" dirty="0" smtClean="0">
                <a:hlinkClick r:id="rId2" action="ppaction://hlinksldjump"/>
              </a:rPr>
              <a:t>Προσπάθησε ξανά</a:t>
            </a:r>
            <a:endParaRPr lang="el-GR" dirty="0"/>
          </a:p>
        </p:txBody>
      </p:sp>
      <p:pic>
        <p:nvPicPr>
          <p:cNvPr id="5123" name="Θέση περιεχομένου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549275"/>
            <a:ext cx="61928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60350"/>
            <a:ext cx="8435975" cy="6337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Τα ξύλινα τείχη ήταν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l-GR" dirty="0" smtClean="0">
                <a:hlinkClick r:id="rId2" action="ppaction://hlinksldjump"/>
              </a:rPr>
              <a:t>Τα ξύλινα τείχη που υπήρχαν γύρω από την Ακρόπολη των Αθηνών.</a:t>
            </a: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l-GR" dirty="0" smtClean="0"/>
              <a:t> </a:t>
            </a:r>
            <a:r>
              <a:rPr lang="el-GR" dirty="0" smtClean="0">
                <a:hlinkClick r:id="rId3" action="ppaction://hlinksldjump"/>
              </a:rPr>
              <a:t>Τα πολεμικά πλοία των Ελλήνων</a:t>
            </a:r>
            <a:r>
              <a:rPr lang="en-US" dirty="0" smtClean="0">
                <a:hlinkClick r:id="rId3" action="ppaction://hlinksldjump"/>
              </a:rPr>
              <a:t>:</a:t>
            </a:r>
            <a:r>
              <a:rPr lang="el-GR" dirty="0" smtClean="0">
                <a:hlinkClick r:id="rId3" action="ppaction://hlinksldjump"/>
              </a:rPr>
              <a:t> οι Τριήρεις.</a:t>
            </a: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l-GR" dirty="0" smtClean="0"/>
              <a:t> </a:t>
            </a:r>
            <a:r>
              <a:rPr lang="el-GR" dirty="0" smtClean="0">
                <a:hlinkClick r:id="rId2" action="ppaction://hlinksldjump"/>
              </a:rPr>
              <a:t>Ξύλινα τείχη που ένωναν την Αθήνα με τον Πειραιά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0" y="5661025"/>
            <a:ext cx="3887788" cy="465138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hlinkClick r:id="rId2" action="ppaction://hlinksldjump"/>
              </a:rPr>
              <a:t>Σωστά, επόμενη ερώτηση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 cstate="print"/>
          <a:srcRect l="22546" t="28096" r="26871" b="44743"/>
          <a:stretch>
            <a:fillRect/>
          </a:stretch>
        </p:blipFill>
        <p:spPr bwMode="auto">
          <a:xfrm>
            <a:off x="1187450" y="549275"/>
            <a:ext cx="6553200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16463" y="5445125"/>
            <a:ext cx="3240087" cy="5048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</a:t>
            </a:r>
            <a:r>
              <a:rPr lang="el-GR" dirty="0" smtClean="0">
                <a:hlinkClick r:id="rId2" action="ppaction://hlinksldjump"/>
              </a:rPr>
              <a:t>Προσπάθησε ξανά</a:t>
            </a:r>
            <a:endParaRPr lang="el-GR" dirty="0"/>
          </a:p>
        </p:txBody>
      </p:sp>
      <p:pic>
        <p:nvPicPr>
          <p:cNvPr id="8195" name="Θέση περιεχομένου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549275"/>
            <a:ext cx="61928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Για την περιοχή που θα πολεμούσαν οι Έλληνες με τους Πέρσες διαφώνησαν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l-GR" dirty="0" smtClean="0">
                <a:hlinkClick r:id="rId2" action="ppaction://hlinksldjump"/>
              </a:rPr>
              <a:t>Ο Ευρυβιάδης με τον Θεμιστοκλή</a:t>
            </a: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l-GR" dirty="0" smtClean="0">
                <a:hlinkClick r:id="rId3" action="ppaction://hlinksldjump"/>
              </a:rPr>
              <a:t>Ο Θεμιστοκλής με τον Μιλτιάδη</a:t>
            </a: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l-GR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l-GR" dirty="0" smtClean="0">
                <a:hlinkClick r:id="rId3" action="ppaction://hlinksldjump"/>
              </a:rPr>
              <a:t>Ο Μιλτιάδης με τον Ευρυβιάδη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356100" y="5300663"/>
            <a:ext cx="4330700" cy="72072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hlinkClick r:id="rId2" action="ppaction://hlinksldjump"/>
              </a:rPr>
              <a:t>Σωστά, επόμενη ερώτηση</a:t>
            </a:r>
            <a:endParaRPr lang="el-GR" dirty="0"/>
          </a:p>
        </p:txBody>
      </p:sp>
      <p:pic>
        <p:nvPicPr>
          <p:cNvPr id="10243" name="Εικόνα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549275"/>
            <a:ext cx="5688012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167</Words>
  <Application>Microsoft Office PowerPoint</Application>
  <PresentationFormat>Προβολή στην οθόνη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6" baseType="lpstr">
      <vt:lpstr>Arial</vt:lpstr>
      <vt:lpstr>Calibri</vt:lpstr>
      <vt:lpstr>Θέμα του Office</vt:lpstr>
      <vt:lpstr>Η Ναυμαχία της Σαλαμίνας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Ναυμαχία της Σαλαμίνας</dc:title>
  <dc:creator>Π</dc:creator>
  <cp:lastModifiedBy>Π</cp:lastModifiedBy>
  <cp:revision>8</cp:revision>
  <dcterms:created xsi:type="dcterms:W3CDTF">2020-11-28T10:44:56Z</dcterms:created>
  <dcterms:modified xsi:type="dcterms:W3CDTF">2021-02-27T12:48:54Z</dcterms:modified>
</cp:coreProperties>
</file>