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7" r:id="rId10"/>
    <p:sldId id="265" r:id="rId11"/>
    <p:sldId id="262" r:id="rId12"/>
    <p:sldId id="268" r:id="rId13"/>
    <p:sldId id="266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C9FA-380A-4306-AFF9-BFEBE0EE70A0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D5F3-D35E-4D26-8CB4-5FB42C29B5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4905B-4177-4DB4-A6CE-CBC7A7E87674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F0AB-F2D8-462C-8809-22565261E3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38B9-E678-4084-B907-C907A0798AB3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F4EE-D691-437C-8E15-9082FE1FBD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D018-1F35-4A6C-A109-1B28869CC79A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751B-CADB-491F-BBC9-19F62CC3AC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CA546-2389-41FB-B256-641C46C70C1D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DC82-8564-4419-95F4-75DB351BD0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DDCA-5160-40D5-9944-C89AB6EF712C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F5C74-4517-414F-8140-F06DF9EF43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1B7F-73D5-4DBA-A37E-34C8325F5014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886E-88D3-4C17-B34C-74E8C0DD30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B89A-4B84-4434-804F-0B54A1090751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9423-6FCD-43A8-86DD-CD6B6F9106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299A-4608-4D4D-8477-9D787352712E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F64E-EDC8-4EB4-A51B-B0F2114074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9866-CF38-4734-8B45-A80CAA716051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40BA-3C43-4FAC-820A-8FD8CB5BC4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0A970-63B6-4A1D-B44E-313DD805F520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8ED55-CF02-48E2-B374-56218D8645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8EF9B-2247-4668-BB3A-F8097DCC26F5}" type="datetimeFigureOut">
              <a:rPr lang="el-GR"/>
              <a:pPr>
                <a:defRPr/>
              </a:pPr>
              <a:t>27/2/2021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39B97A-6144-440B-96F1-77390C1DCB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655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B050"/>
                </a:solidFill>
              </a:rPr>
              <a:t>Η νομοθεσία και η διοίκηση εκσυγχρονίζονται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2051" name="Picture 2" descr="C:\Users\Π\Desktop\Π.Σ. Ιστορίας 2020\Ε΄ τάξη\αρχείο λήψης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00213"/>
            <a:ext cx="80645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Προσπάθησε ξανά</a:t>
            </a:r>
            <a:endParaRPr lang="el-GR" dirty="0"/>
          </a:p>
        </p:txBody>
      </p:sp>
      <p:pic>
        <p:nvPicPr>
          <p:cNvPr id="11267" name="Θέση περιεχομένου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692150"/>
            <a:ext cx="54721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Η «</a:t>
            </a:r>
            <a:r>
              <a:rPr lang="en-US" smtClean="0"/>
              <a:t>E</a:t>
            </a:r>
            <a:r>
              <a:rPr lang="el-GR" smtClean="0"/>
              <a:t>κλογή» ήταν</a:t>
            </a:r>
            <a:r>
              <a:rPr lang="en-US" smtClean="0"/>
              <a:t>:</a:t>
            </a:r>
            <a:endParaRPr lang="el-GR" smtClean="0"/>
          </a:p>
        </p:txBody>
      </p:sp>
      <p:sp>
        <p:nvSpPr>
          <p:cNvPr id="1229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2" action="ppaction://hlinksldjump"/>
              </a:rPr>
              <a:t>Ένας νόμος.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3" action="ppaction://hlinksldjump"/>
              </a:rPr>
              <a:t>Η εκλογή του Αυτοκράτορα.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3" action="ppaction://hlinksldjump"/>
              </a:rPr>
              <a:t>Η εκλογή ενός δικαστή σε ανώτερη θέση.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3" action="ppaction://hlinksldjump"/>
              </a:rPr>
              <a:t>Η εκλογή ενός στρατηγού.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                          </a:t>
            </a:r>
            <a:r>
              <a:rPr lang="el-GR" dirty="0" smtClean="0">
                <a:solidFill>
                  <a:srgbClr val="00B050"/>
                </a:solidFill>
              </a:rPr>
              <a:t>Σωστά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rgbClr val="00B050"/>
                </a:solidFill>
              </a:rPr>
              <a:t>                                                           </a:t>
            </a:r>
            <a:endParaRPr lang="el-GR" dirty="0">
              <a:solidFill>
                <a:srgbClr val="00B050"/>
              </a:solidFill>
            </a:endParaRPr>
          </a:p>
        </p:txBody>
      </p:sp>
      <p:pic>
        <p:nvPicPr>
          <p:cNvPr id="13315" name="Εικόνα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692150"/>
            <a:ext cx="59245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14339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692150"/>
            <a:ext cx="54721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el-GR" sz="2800" smtClean="0">
                <a:latin typeface="Bookman Old Style" pitchFamily="18" charset="0"/>
              </a:rPr>
              <a:t>Βρίσκω τη σωστή απάντηση:</a:t>
            </a:r>
            <a:br>
              <a:rPr lang="el-GR" sz="2800" smtClean="0">
                <a:latin typeface="Bookman Old Style" pitchFamily="18" charset="0"/>
              </a:rPr>
            </a:br>
            <a:r>
              <a:rPr lang="el-GR" sz="2800" smtClean="0">
                <a:latin typeface="Bookman Old Style" pitchFamily="18" charset="0"/>
              </a:rPr>
              <a:t>(Πατάω κλικ στο σωστό)</a:t>
            </a:r>
            <a:endParaRPr lang="el-GR" sz="28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dirty="0" smtClean="0"/>
              <a:t>    Η Βυζαντινή Αυτοκρατορία αντιμετώπισε εσωτερικά προβλήματα λόγω</a:t>
            </a:r>
            <a:r>
              <a:rPr lang="en-US" sz="2800" dirty="0" smtClean="0"/>
              <a:t>:</a:t>
            </a:r>
            <a:endParaRPr lang="el-GR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sz="2400" dirty="0" smtClean="0">
                <a:solidFill>
                  <a:srgbClr val="000000"/>
                </a:solidFill>
                <a:hlinkClick r:id="rId2" action="ppaction://hlinksldjump"/>
              </a:rPr>
              <a:t>Των μακροχρόνιων νικηφόρων πολέμων με τους Άραβες</a:t>
            </a:r>
            <a:endParaRPr lang="el-GR" sz="2400" dirty="0" smtClean="0">
              <a:solidFill>
                <a:srgbClr val="00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el-GR" sz="2400" dirty="0" smtClean="0">
                <a:hlinkClick r:id="rId3" action="ppaction://hlinksldjump"/>
              </a:rPr>
              <a:t>Δεν υπήρχαν δρόμοι στην Αυτοκρατορία</a:t>
            </a:r>
            <a:endParaRPr lang="el-GR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dirty="0" smtClean="0"/>
              <a:t>3.    </a:t>
            </a:r>
            <a:r>
              <a:rPr lang="el-GR" sz="2400" dirty="0" smtClean="0">
                <a:hlinkClick r:id="rId3" action="ppaction://hlinksldjump"/>
              </a:rPr>
              <a:t>Δεν υπήρξε ανάπτυξη του εμπορίου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                          </a:t>
            </a: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Σωστά </a:t>
            </a:r>
            <a:endParaRPr lang="el-GR" dirty="0" smtClean="0">
              <a:solidFill>
                <a:srgbClr val="00B050"/>
              </a:solidFill>
              <a:hlinkClick r:id="rId2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                                                           </a:t>
            </a: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επόμενη ερώτηση</a:t>
            </a:r>
            <a:endParaRPr lang="el-GR" dirty="0">
              <a:solidFill>
                <a:srgbClr val="00B050"/>
              </a:solidFill>
            </a:endParaRPr>
          </a:p>
        </p:txBody>
      </p:sp>
      <p:pic>
        <p:nvPicPr>
          <p:cNvPr id="4099" name="Εικόνα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692150"/>
            <a:ext cx="59245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5123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692150"/>
            <a:ext cx="54721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Ο Λέων Γ΄ ο </a:t>
            </a:r>
            <a:r>
              <a:rPr lang="el-GR" dirty="0" err="1" smtClean="0"/>
              <a:t>Ίσαυρος</a:t>
            </a:r>
            <a:r>
              <a:rPr lang="el-GR" dirty="0" smtClean="0"/>
              <a:t> έκανε αλλαγές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2" action="ppaction://hlinksldjump"/>
              </a:rPr>
              <a:t>Στη νομοθεσία και τη διοίκηση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None/>
            </a:pPr>
            <a:r>
              <a:rPr lang="el-GR" smtClean="0"/>
              <a:t>2. </a:t>
            </a:r>
            <a:r>
              <a:rPr lang="el-GR" smtClean="0">
                <a:hlinkClick r:id="rId3" action="ppaction://hlinksldjump"/>
              </a:rPr>
              <a:t>Στην οικοτεχνία και τη νομοθεσία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None/>
            </a:pPr>
            <a:r>
              <a:rPr lang="el-GR" smtClean="0"/>
              <a:t>3. </a:t>
            </a:r>
            <a:r>
              <a:rPr lang="el-GR" smtClean="0">
                <a:hlinkClick r:id="rId3" action="ppaction://hlinksldjump"/>
              </a:rPr>
              <a:t>Στο διοίκηση και το εμπόριο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None/>
            </a:pPr>
            <a:r>
              <a:rPr lang="el-GR" smtClean="0"/>
              <a:t>4. </a:t>
            </a:r>
            <a:r>
              <a:rPr lang="el-GR" smtClean="0">
                <a:hlinkClick r:id="rId3" action="ppaction://hlinksldjump"/>
              </a:rPr>
              <a:t>Στην ναυτιλία και στην εκπαίδευση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                          </a:t>
            </a: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Σωστά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                                                           επόμενη ερώτηση</a:t>
            </a:r>
            <a:endParaRPr lang="el-GR" dirty="0">
              <a:solidFill>
                <a:srgbClr val="00B050"/>
              </a:solidFill>
            </a:endParaRPr>
          </a:p>
        </p:txBody>
      </p:sp>
      <p:pic>
        <p:nvPicPr>
          <p:cNvPr id="7171" name="Εικόνα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692150"/>
            <a:ext cx="59245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</a:t>
            </a:r>
            <a:r>
              <a:rPr lang="el-GR" dirty="0" smtClean="0">
                <a:hlinkClick r:id="rId2" action="ppaction://hlinksldjump"/>
              </a:rPr>
              <a:t>Προσπάθησε ξανά</a:t>
            </a:r>
            <a:endParaRPr lang="el-GR" dirty="0"/>
          </a:p>
        </p:txBody>
      </p:sp>
      <p:pic>
        <p:nvPicPr>
          <p:cNvPr id="8195" name="Θέση περιεχομένου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692150"/>
            <a:ext cx="54721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Τα «Θέματα» ήταν</a:t>
            </a:r>
            <a:r>
              <a:rPr lang="en-US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32923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2" action="ppaction://hlinksldjump"/>
              </a:rPr>
              <a:t>Μεγάλες περιφέρειες της Αυτοκρατορίας.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3" action="ppaction://hlinksldjump"/>
              </a:rPr>
              <a:t>Θέματα που αντιμετώπισαν οι Βυζαντινοί με γειτονικούς λαούς.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3" action="ppaction://hlinksldjump"/>
              </a:rPr>
              <a:t>Θέματα εξετάσεων.</a:t>
            </a: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l-GR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>
                <a:hlinkClick r:id="rId3" action="ppaction://hlinksldjump"/>
              </a:rPr>
              <a:t>Θέματα που αντιμετώπιζαν οι κτηνοτρόφοι.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                                                           </a:t>
            </a: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Σωστά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rgbClr val="00B050"/>
                </a:solidFill>
                <a:hlinkClick r:id="rId2" action="ppaction://hlinksldjump"/>
              </a:rPr>
              <a:t>                                                           επόμενη ερώτηση</a:t>
            </a:r>
            <a:endParaRPr lang="el-GR" dirty="0">
              <a:solidFill>
                <a:srgbClr val="00B050"/>
              </a:solidFill>
            </a:endParaRPr>
          </a:p>
        </p:txBody>
      </p:sp>
      <p:pic>
        <p:nvPicPr>
          <p:cNvPr id="10243" name="Εικόνα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692150"/>
            <a:ext cx="59245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155</Words>
  <Application>Microsoft Office PowerPoint</Application>
  <PresentationFormat>Προβολή στην οθόνη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Bookman Old Style</vt:lpstr>
      <vt:lpstr>Θέμα του Office</vt:lpstr>
      <vt:lpstr>Η νομοθεσία και η διοίκηση εκσυγχρονίζονται </vt:lpstr>
      <vt:lpstr>Βρίσκω τη σωστή απάντηση: (Πατάω κλικ στο σωστό)</vt:lpstr>
      <vt:lpstr>Διαφάνεια 3</vt:lpstr>
      <vt:lpstr>Διαφάνεια 4</vt:lpstr>
      <vt:lpstr>Ο Λέων Γ΄ ο Ίσαυρος έκανε αλλαγές:</vt:lpstr>
      <vt:lpstr>Διαφάνεια 6</vt:lpstr>
      <vt:lpstr>Διαφάνεια 7</vt:lpstr>
      <vt:lpstr> Τα «Θέματα» ήταν: </vt:lpstr>
      <vt:lpstr>Διαφάνεια 9</vt:lpstr>
      <vt:lpstr>Διαφάνεια 10</vt:lpstr>
      <vt:lpstr>Η «Eκλογή» ήταν: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νομοθεσία και η διοίκηση εκσυγχρονίζονται</dc:title>
  <dc:creator>Π</dc:creator>
  <cp:lastModifiedBy>Π</cp:lastModifiedBy>
  <cp:revision>7</cp:revision>
  <dcterms:created xsi:type="dcterms:W3CDTF">2020-11-26T19:43:27Z</dcterms:created>
  <dcterms:modified xsi:type="dcterms:W3CDTF">2021-02-27T12:22:30Z</dcterms:modified>
</cp:coreProperties>
</file>