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3" r:id="rId9"/>
    <p:sldId id="270" r:id="rId10"/>
    <p:sldId id="271" r:id="rId11"/>
    <p:sldId id="266" r:id="rId12"/>
    <p:sldId id="274" r:id="rId13"/>
    <p:sldId id="273" r:id="rId14"/>
    <p:sldId id="267" r:id="rId15"/>
    <p:sldId id="275" r:id="rId16"/>
    <p:sldId id="272" r:id="rId1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F4CD-3EAB-4B8F-A124-EE08E42A1BA6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EA67-47DF-463F-BFC3-544535BABC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EF5C-F76E-43BE-BA10-91DCF317DF0C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D6E0-CB15-4CAB-B879-DD1522257F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6DF1-A77D-45DA-B7A0-4E13E491F00C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3D1A-86E0-40B3-8785-4DAF50F1E9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2AC1-C17C-4925-A941-CD61AC3F3211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677C-0D14-4257-9B88-92194FF188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1ED3-817C-48A3-92AE-2F822DBB9A18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5398-71FF-4EC8-B19E-873B9D83A0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4D33-082C-4241-BE89-EF0B517DBE06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F36C8-256E-425B-8644-63CF64A513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F374-677A-4DDB-8049-CCD36EB7EB79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B354-8A75-4A02-9C92-701EC4D9BD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0FCEF-C83A-41B1-BFEB-7EE0F562E5A4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BC1A-8529-492F-A3C0-0FA41FEE64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6A00-5260-4B73-9A22-507A5325AA44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1922-01D4-4385-95ED-823C7F0F06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CAF3-434D-4671-9B5B-A7A87F64190A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C3A6-FAD4-4C8D-BC35-D7673C6CB4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6B4C-3BAC-4907-9E71-C6204E3252B7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B0CE-7CD7-4894-903B-E8F33D313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8215E-3BD0-4AFB-B11C-2985A2327B08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98544-AAE9-4E9D-9424-DD7254777C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865188"/>
          </a:xfrm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FF0000"/>
                </a:solidFill>
              </a:rPr>
              <a:t>Ο Θησέας σκοτώνει το Μινώταυρο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73453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                                                  </a:t>
            </a:r>
            <a:r>
              <a:rPr lang="el-GR" dirty="0" smtClean="0">
                <a:hlinkClick r:id="rId2" action="ppaction://hlinksldjump"/>
              </a:rPr>
              <a:t>Προσπάθησε ξανά</a:t>
            </a:r>
            <a:endParaRPr lang="el-GR" dirty="0"/>
          </a:p>
        </p:txBody>
      </p:sp>
      <p:pic>
        <p:nvPicPr>
          <p:cNvPr id="11267" name="Θέση περιεχομένου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92150"/>
            <a:ext cx="6192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mtClean="0"/>
              <a:t>    Όταν ο Θησέας σκότωσε τον Μινώταυρο στην είσοδο του λαβύρινθου τον περίμεναν</a:t>
            </a:r>
            <a:r>
              <a:rPr lang="en-US" smtClean="0"/>
              <a:t>:</a:t>
            </a:r>
            <a:endParaRPr lang="el-GR" smtClean="0"/>
          </a:p>
          <a:p>
            <a:pPr eaLnBrk="1" hangingPunct="1">
              <a:buFont typeface="Arial" charset="0"/>
              <a:buNone/>
            </a:pPr>
            <a:endParaRPr lang="el-GR" smtClean="0"/>
          </a:p>
          <a:p>
            <a:pPr eaLnBrk="1" hangingPunct="1">
              <a:buFont typeface="Arial" charset="0"/>
              <a:buNone/>
            </a:pPr>
            <a:r>
              <a:rPr lang="el-GR" smtClean="0"/>
              <a:t> 1. </a:t>
            </a:r>
            <a:r>
              <a:rPr lang="el-GR" smtClean="0">
                <a:hlinkClick r:id="rId2" action="ppaction://hlinksldjump"/>
              </a:rPr>
              <a:t>Η Αριάδνη.</a:t>
            </a:r>
            <a:endParaRPr lang="el-GR" smtClean="0"/>
          </a:p>
          <a:p>
            <a:pPr eaLnBrk="1" hangingPunct="1">
              <a:buFont typeface="Arial" charset="0"/>
              <a:buNone/>
            </a:pPr>
            <a:endParaRPr lang="el-GR" smtClean="0"/>
          </a:p>
          <a:p>
            <a:pPr eaLnBrk="1" hangingPunct="1">
              <a:buFont typeface="Arial" charset="0"/>
              <a:buNone/>
            </a:pPr>
            <a:r>
              <a:rPr lang="el-GR" smtClean="0"/>
              <a:t> 2. </a:t>
            </a:r>
            <a:r>
              <a:rPr lang="el-GR" smtClean="0">
                <a:hlinkClick r:id="rId3" action="ppaction://hlinksldjump"/>
              </a:rPr>
              <a:t>Οι νέοι της Αθήνας με δάκρυα χαράς και ανακούφισης.</a:t>
            </a:r>
            <a:endParaRPr lang="el-GR" smtClean="0"/>
          </a:p>
          <a:p>
            <a:pPr eaLnBrk="1" hangingPunct="1">
              <a:buFont typeface="Arial" charset="0"/>
              <a:buNone/>
            </a:pPr>
            <a:endParaRPr lang="el-GR" smtClean="0"/>
          </a:p>
          <a:p>
            <a:pPr eaLnBrk="1" hangingPunct="1">
              <a:buFont typeface="Arial" charset="0"/>
              <a:buNone/>
            </a:pPr>
            <a:r>
              <a:rPr lang="el-GR" smtClean="0"/>
              <a:t>3. </a:t>
            </a:r>
            <a:r>
              <a:rPr lang="el-GR" smtClean="0">
                <a:hlinkClick r:id="rId2" action="ppaction://hlinksldjump"/>
              </a:rPr>
              <a:t>Ο Μίνωας</a:t>
            </a: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                                             </a:t>
            </a:r>
            <a:r>
              <a:rPr lang="el-GR" dirty="0" smtClean="0">
                <a:hlinkClick r:id="rId2" action="ppaction://hlinksldjump"/>
              </a:rPr>
              <a:t>Σωστά, επόμενη ερώτηση</a:t>
            </a:r>
            <a:endParaRPr lang="el-GR" dirty="0"/>
          </a:p>
        </p:txBody>
      </p:sp>
      <p:pic>
        <p:nvPicPr>
          <p:cNvPr id="13315" name="Εικόνα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20713"/>
            <a:ext cx="70564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                                                  </a:t>
            </a:r>
            <a:r>
              <a:rPr lang="el-GR" dirty="0" smtClean="0">
                <a:hlinkClick r:id="rId2" action="ppaction://hlinksldjump"/>
              </a:rPr>
              <a:t>Προσπάθησε ξανά</a:t>
            </a:r>
            <a:endParaRPr lang="el-GR" dirty="0"/>
          </a:p>
        </p:txBody>
      </p:sp>
      <p:pic>
        <p:nvPicPr>
          <p:cNvPr id="14339" name="Θέση περιεχομένου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92150"/>
            <a:ext cx="6192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260350"/>
            <a:ext cx="8569325" cy="6337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mtClean="0"/>
              <a:t>Σήμερα με τη λέξη λαβύρινθο εννοούμε</a:t>
            </a:r>
            <a:r>
              <a:rPr lang="en-US" smtClean="0"/>
              <a:t>: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 1. </a:t>
            </a:r>
            <a:r>
              <a:rPr lang="el-GR" smtClean="0">
                <a:hlinkClick r:id="rId2" action="ppaction://hlinksldjump"/>
              </a:rPr>
              <a:t>Ένα σύνολο μπερδεμένων πραγμάτων.</a:t>
            </a:r>
            <a:endParaRPr lang="el-GR" smtClean="0"/>
          </a:p>
          <a:p>
            <a:pPr eaLnBrk="1" hangingPunct="1">
              <a:buFont typeface="Arial" charset="0"/>
              <a:buNone/>
            </a:pPr>
            <a:endParaRPr lang="el-GR" smtClean="0"/>
          </a:p>
          <a:p>
            <a:pPr eaLnBrk="1" hangingPunct="1">
              <a:buFont typeface="Arial" charset="0"/>
              <a:buNone/>
            </a:pPr>
            <a:r>
              <a:rPr lang="el-GR" smtClean="0"/>
              <a:t> 2. </a:t>
            </a:r>
            <a:r>
              <a:rPr lang="el-GR" smtClean="0">
                <a:hlinkClick r:id="rId3" action="ppaction://hlinksldjump"/>
              </a:rPr>
              <a:t>Έναν αρχαιολογικό χώρο.</a:t>
            </a:r>
            <a:endParaRPr lang="el-GR" smtClean="0"/>
          </a:p>
          <a:p>
            <a:pPr eaLnBrk="1" hangingPunct="1">
              <a:buFont typeface="Arial" charset="0"/>
              <a:buNone/>
            </a:pPr>
            <a:endParaRPr lang="el-GR" smtClean="0"/>
          </a:p>
          <a:p>
            <a:pPr eaLnBrk="1" hangingPunct="1">
              <a:buFont typeface="Arial" charset="0"/>
              <a:buNone/>
            </a:pPr>
            <a:r>
              <a:rPr lang="el-GR" smtClean="0"/>
              <a:t> 3. </a:t>
            </a:r>
            <a:r>
              <a:rPr lang="el-GR" smtClean="0">
                <a:hlinkClick r:id="rId3" action="ppaction://hlinksldjump"/>
              </a:rPr>
              <a:t>Έναν ευθύ δρόμο.</a:t>
            </a: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                                             </a:t>
            </a:r>
            <a:r>
              <a:rPr lang="el-GR" dirty="0" smtClean="0">
                <a:solidFill>
                  <a:srgbClr val="00B050"/>
                </a:solidFill>
              </a:rPr>
              <a:t>Σωστά, ολοκλήρωσες 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16387" name="Εικόνα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0564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                                                  </a:t>
            </a:r>
            <a:r>
              <a:rPr lang="el-GR" dirty="0" smtClean="0">
                <a:hlinkClick r:id="rId2" action="ppaction://hlinksldjump"/>
              </a:rPr>
              <a:t>Προσπάθησε ξανά</a:t>
            </a:r>
            <a:endParaRPr lang="el-GR" dirty="0"/>
          </a:p>
        </p:txBody>
      </p:sp>
      <p:pic>
        <p:nvPicPr>
          <p:cNvPr id="17411" name="Θέση περιεχομένου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92150"/>
            <a:ext cx="6192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33375"/>
            <a:ext cx="8362950" cy="6264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Κάθε φορά επιλέγω αυτό που θεωρώ σωστό.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Ο Θησέας ήταν γιος του</a:t>
            </a:r>
            <a:r>
              <a:rPr lang="en-US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l-GR" dirty="0" smtClean="0">
                <a:hlinkClick r:id="rId2" action="ppaction://hlinksldjump"/>
              </a:rPr>
              <a:t>Αιγέα</a:t>
            </a: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2.  </a:t>
            </a:r>
            <a:r>
              <a:rPr lang="el-GR" dirty="0" smtClean="0">
                <a:hlinkClick r:id="rId3" action="ppaction://hlinksldjump"/>
              </a:rPr>
              <a:t>Ποσειδώνα</a:t>
            </a: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el-GR" dirty="0" smtClean="0">
                <a:hlinkClick r:id="rId3" action="ppaction://hlinksldjump"/>
              </a:rPr>
              <a:t>Πιτθέα</a:t>
            </a: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4.   </a:t>
            </a:r>
            <a:r>
              <a:rPr lang="el-GR" dirty="0" smtClean="0">
                <a:hlinkClick r:id="rId3" action="ppaction://hlinksldjump"/>
              </a:rPr>
              <a:t>Μίνωα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                                             </a:t>
            </a:r>
            <a:r>
              <a:rPr lang="el-GR" dirty="0" smtClean="0">
                <a:hlinkClick r:id="rId2" action="ppaction://hlinksldjump"/>
              </a:rPr>
              <a:t>Σωστά, επόμενη ερώτηση</a:t>
            </a:r>
            <a:endParaRPr lang="el-GR" dirty="0"/>
          </a:p>
        </p:txBody>
      </p:sp>
      <p:pic>
        <p:nvPicPr>
          <p:cNvPr id="4099" name="Εικόνα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20713"/>
            <a:ext cx="70564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                                                  </a:t>
            </a:r>
            <a:r>
              <a:rPr lang="el-GR" dirty="0" smtClean="0">
                <a:hlinkClick r:id="rId2" action="ppaction://hlinksldjump"/>
              </a:rPr>
              <a:t>Προσπάθησε ξανά</a:t>
            </a:r>
            <a:endParaRPr lang="el-GR" dirty="0"/>
          </a:p>
        </p:txBody>
      </p:sp>
      <p:pic>
        <p:nvPicPr>
          <p:cNvPr id="5123" name="Θέση περιεχομένου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92150"/>
            <a:ext cx="6192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404813"/>
            <a:ext cx="8642350" cy="6119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Ο Μινώταυρος ήταν</a:t>
            </a:r>
            <a:r>
              <a:rPr lang="en-US" dirty="0" smtClean="0"/>
              <a:t>: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l-GR" dirty="0" smtClean="0"/>
              <a:t> </a:t>
            </a:r>
            <a:r>
              <a:rPr lang="el-GR" dirty="0" smtClean="0">
                <a:hlinkClick r:id="rId2" action="ppaction://hlinksldjump"/>
              </a:rPr>
              <a:t>Άνθρωπος, Μινώταυρος ήταν το παρατσούκλι του.</a:t>
            </a: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2.  </a:t>
            </a:r>
            <a:r>
              <a:rPr lang="el-GR" dirty="0" smtClean="0">
                <a:hlinkClick r:id="rId2" action="ppaction://hlinksldjump"/>
              </a:rPr>
              <a:t> Ένας δυνατός ταύρος που ζούσε στο λαβύρινθο.</a:t>
            </a: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3.   </a:t>
            </a:r>
            <a:r>
              <a:rPr lang="el-GR" dirty="0" smtClean="0">
                <a:hlinkClick r:id="rId3" action="ppaction://hlinksldjump"/>
              </a:rPr>
              <a:t>Ένα τέρας με κεφάλι ταύρου και σώμα ανθρώπινο.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                                             </a:t>
            </a:r>
            <a:r>
              <a:rPr lang="el-GR" dirty="0" smtClean="0">
                <a:hlinkClick r:id="rId2" action="ppaction://hlinksldjump"/>
              </a:rPr>
              <a:t>Σωστά, επόμενη ερώτηση</a:t>
            </a:r>
            <a:endParaRPr lang="el-GR" dirty="0"/>
          </a:p>
        </p:txBody>
      </p:sp>
      <p:pic>
        <p:nvPicPr>
          <p:cNvPr id="7171" name="Εικόνα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20713"/>
            <a:ext cx="70564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                                                  </a:t>
            </a:r>
            <a:r>
              <a:rPr lang="el-GR" dirty="0" smtClean="0">
                <a:hlinkClick r:id="rId2" action="ppaction://hlinksldjump"/>
              </a:rPr>
              <a:t>Προσπάθησε ξανά</a:t>
            </a:r>
            <a:endParaRPr lang="el-GR" dirty="0"/>
          </a:p>
        </p:txBody>
      </p:sp>
      <p:pic>
        <p:nvPicPr>
          <p:cNvPr id="8195" name="Θέση περιεχομένου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92150"/>
            <a:ext cx="6192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260350"/>
            <a:ext cx="8496300" cy="6337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Ο λαβύρινθος ήταν</a:t>
            </a:r>
            <a:r>
              <a:rPr lang="en-US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l-GR" dirty="0" smtClean="0">
                <a:hlinkClick r:id="rId2" action="ppaction://hlinksldjump"/>
              </a:rPr>
              <a:t>Ένας διάδρομος στο στάδιο της Κνωσού.</a:t>
            </a: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2. </a:t>
            </a:r>
            <a:r>
              <a:rPr lang="el-GR" dirty="0" smtClean="0">
                <a:hlinkClick r:id="rId3" action="ppaction://hlinksldjump"/>
              </a:rPr>
              <a:t>Υπόγειο του παλατιού του Μίνωα, που το είχε φτιάξει ο Αθηναίος Δαίδαλος.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3. </a:t>
            </a:r>
            <a:r>
              <a:rPr lang="el-GR" dirty="0" smtClean="0">
                <a:hlinkClick r:id="rId2" action="ppaction://hlinksldjump"/>
              </a:rPr>
              <a:t>Παιχνίδι που έπαιζαν οι νέοι με το Θησέα.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                                             </a:t>
            </a:r>
            <a:r>
              <a:rPr lang="el-GR" dirty="0" smtClean="0">
                <a:hlinkClick r:id="rId2" action="ppaction://hlinksldjump"/>
              </a:rPr>
              <a:t>Σωστά, επόμενη ερώτηση</a:t>
            </a:r>
            <a:endParaRPr lang="el-GR" dirty="0"/>
          </a:p>
        </p:txBody>
      </p:sp>
      <p:pic>
        <p:nvPicPr>
          <p:cNvPr id="10243" name="Εικόνα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20713"/>
            <a:ext cx="70564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207</Words>
  <Application>Microsoft Office PowerPoint</Application>
  <PresentationFormat>Προβολή στην οθόνη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Arial</vt:lpstr>
      <vt:lpstr>Calibri</vt:lpstr>
      <vt:lpstr>Θέμα του Office</vt:lpstr>
      <vt:lpstr>Ο Θησέας σκοτώνει το Μινώταυρο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Θησέας σκοτώνει το Μινώταυρο</dc:title>
  <dc:creator>Π</dc:creator>
  <cp:lastModifiedBy>Π</cp:lastModifiedBy>
  <cp:revision>11</cp:revision>
  <dcterms:created xsi:type="dcterms:W3CDTF">2020-11-29T08:57:13Z</dcterms:created>
  <dcterms:modified xsi:type="dcterms:W3CDTF">2021-02-27T13:08:45Z</dcterms:modified>
</cp:coreProperties>
</file>